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sldIdLst>
    <p:sldId id="256" r:id="rId2"/>
    <p:sldId id="286" r:id="rId3"/>
    <p:sldId id="287" r:id="rId4"/>
    <p:sldId id="257" r:id="rId5"/>
    <p:sldId id="258" r:id="rId6"/>
    <p:sldId id="259" r:id="rId7"/>
    <p:sldId id="260" r:id="rId8"/>
    <p:sldId id="262" r:id="rId9"/>
    <p:sldId id="288" r:id="rId10"/>
    <p:sldId id="289" r:id="rId11"/>
    <p:sldId id="290" r:id="rId12"/>
    <p:sldId id="282" r:id="rId13"/>
    <p:sldId id="277" r:id="rId14"/>
    <p:sldId id="293" r:id="rId15"/>
    <p:sldId id="297" r:id="rId16"/>
    <p:sldId id="333" r:id="rId17"/>
    <p:sldId id="332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298" r:id="rId53"/>
    <p:sldId id="301" r:id="rId54"/>
    <p:sldId id="302" r:id="rId55"/>
    <p:sldId id="303" r:id="rId56"/>
    <p:sldId id="307" r:id="rId57"/>
    <p:sldId id="306" r:id="rId58"/>
    <p:sldId id="304" r:id="rId59"/>
    <p:sldId id="305" r:id="rId60"/>
    <p:sldId id="299" r:id="rId61"/>
    <p:sldId id="300" r:id="rId62"/>
    <p:sldId id="284" r:id="rId63"/>
    <p:sldId id="285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33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29" autoAdjust="0"/>
    <p:restoredTop sz="94660" autoAdjust="0"/>
  </p:normalViewPr>
  <p:slideViewPr>
    <p:cSldViewPr>
      <p:cViewPr varScale="1">
        <p:scale>
          <a:sx n="69" d="100"/>
          <a:sy n="69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 21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819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kumimoji="1" lang="en-US" sz="2400">
                <a:latin typeface="Times New Roman" pitchFamily="18" charset="0"/>
              </a:endParaRPr>
            </a:p>
          </p:txBody>
        </p:sp>
        <p:sp>
          <p:nvSpPr>
            <p:cNvPr id="8195" name="AutoShape 3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kumimoji="1" lang="en-US" sz="2400">
                <a:latin typeface="Times New Roman" pitchFamily="18" charset="0"/>
              </a:endParaRPr>
            </a:p>
          </p:txBody>
        </p:sp>
      </p:grpSp>
      <p:grpSp>
        <p:nvGrpSpPr>
          <p:cNvPr id="8210" name="Group 18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204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5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fld id="{37DA2040-94AE-4DFB-97BA-5D110E5645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211" name="AutoShape 1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4EC6E-E73E-4008-A9C9-A0D576B226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A282C-C43D-4CB8-BCBB-1A4FE90B3B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8237DA-C193-47ED-ACCD-46784BA6DB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E48634-D1AF-43C2-B4FF-6056A3F9EF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3CBE3-048E-4C96-B65F-86770DFFAF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F5104-0702-42BD-8E2D-F42EA7CB7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9C10A-A97D-400D-8B0A-9865B5EDC5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DAE77-0C2D-4D85-B195-37A737C022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42E48-046C-491E-8C14-4CE12E02A7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D2245B-B090-47B6-8834-C4DF7FB635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28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50" name="Group 26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27" name="Rectangle 3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8" name="Freeform 24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45" name="Group 21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6" name="AutoShape 12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4" name="AutoShape 20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31" name="AutoShap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2600" b="1">
                <a:solidFill>
                  <a:schemeClr val="bg1"/>
                </a:solidFill>
              </a:defRPr>
            </a:lvl1pPr>
          </a:lstStyle>
          <a:p>
            <a:fld id="{E96497B0-41DA-42FC-A324-461479B400E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43438" y="2786058"/>
            <a:ext cx="2398730" cy="1216030"/>
          </a:xfrm>
        </p:spPr>
        <p:txBody>
          <a:bodyPr/>
          <a:lstStyle/>
          <a:p>
            <a:r>
              <a:rPr lang="en-IN" sz="2000" dirty="0" smtClean="0"/>
              <a:t>Project Guide:-</a:t>
            </a:r>
          </a:p>
          <a:p>
            <a:r>
              <a:rPr lang="en-IN" sz="2000" b="1" dirty="0" smtClean="0"/>
              <a:t>Dr. </a:t>
            </a:r>
            <a:r>
              <a:rPr lang="en-IN" sz="2000" b="1" dirty="0" err="1" smtClean="0"/>
              <a:t>Dhaval</a:t>
            </a:r>
            <a:r>
              <a:rPr lang="en-IN" sz="2000" b="1" dirty="0" smtClean="0"/>
              <a:t> Joshi</a:t>
            </a:r>
            <a:r>
              <a:rPr lang="en-US" sz="2000" b="1" dirty="0" smtClean="0"/>
              <a:t>.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IN" sz="4400" dirty="0" smtClean="0"/>
              <a:t>‘The Tour</a:t>
            </a:r>
            <a:r>
              <a:rPr lang="en-IN" dirty="0" smtClean="0"/>
              <a:t>’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4876" y="5500702"/>
            <a:ext cx="307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Submitted By:-</a:t>
            </a:r>
          </a:p>
          <a:p>
            <a:r>
              <a:rPr lang="en-IN" b="1" dirty="0" smtClean="0"/>
              <a:t>Harsh Patel.</a:t>
            </a:r>
          </a:p>
          <a:p>
            <a:r>
              <a:rPr lang="en-IN" b="1" dirty="0" err="1" smtClean="0"/>
              <a:t>YashpalSingh</a:t>
            </a:r>
            <a:r>
              <a:rPr lang="en-IN" b="1" dirty="0" smtClean="0"/>
              <a:t> </a:t>
            </a:r>
            <a:r>
              <a:rPr lang="en-IN" b="1" dirty="0" err="1" smtClean="0"/>
              <a:t>Rajpurohit</a:t>
            </a:r>
            <a:r>
              <a:rPr lang="en-IN" b="1" dirty="0" smtClean="0"/>
              <a:t>.</a:t>
            </a:r>
            <a:endParaRPr lang="en-US" b="1" dirty="0"/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4714876" y="3929066"/>
            <a:ext cx="300039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Internal Guide:-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en-IN" sz="1600" b="1" kern="0" dirty="0" smtClean="0">
                <a:solidFill>
                  <a:schemeClr val="tx2"/>
                </a:solidFill>
                <a:latin typeface="+mn-lt"/>
              </a:rPr>
              <a:t>Ms. </a:t>
            </a:r>
            <a:r>
              <a:rPr lang="en-IN" sz="1600" b="1" kern="0" dirty="0" err="1" smtClean="0">
                <a:solidFill>
                  <a:schemeClr val="tx2"/>
                </a:solidFill>
                <a:latin typeface="+mn-lt"/>
              </a:rPr>
              <a:t>Niti</a:t>
            </a:r>
            <a:r>
              <a:rPr lang="en-IN" sz="1600" b="1" kern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IN" sz="1600" b="1" kern="0" dirty="0" err="1" smtClean="0">
                <a:solidFill>
                  <a:schemeClr val="tx2"/>
                </a:solidFill>
                <a:latin typeface="+mn-lt"/>
              </a:rPr>
              <a:t>Tamakuwala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Only valid within the Nation.</a:t>
            </a:r>
          </a:p>
          <a:p>
            <a:pPr lvl="0"/>
            <a:r>
              <a:rPr lang="en-US" dirty="0" smtClean="0"/>
              <a:t>This site is only in English.</a:t>
            </a:r>
          </a:p>
          <a:p>
            <a:pPr lvl="0"/>
            <a:r>
              <a:rPr lang="en-US" dirty="0" smtClean="0"/>
              <a:t>There is no Travel option included in Package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Task Dependency Chart</a:t>
            </a:r>
            <a:endParaRPr lang="en-US" dirty="0"/>
          </a:p>
        </p:txBody>
      </p:sp>
      <p:pic>
        <p:nvPicPr>
          <p:cNvPr id="4" name="Content Placeholder 3" descr="taskDependenc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2362200"/>
            <a:ext cx="8001056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Diagram:-</a:t>
            </a:r>
            <a:br>
              <a:rPr lang="en-IN" dirty="0" smtClean="0"/>
            </a:br>
            <a:r>
              <a:rPr lang="en-IN" sz="2400" dirty="0" smtClean="0"/>
              <a:t>1)Admin</a:t>
            </a:r>
            <a:endParaRPr lang="en-US" sz="2400" dirty="0"/>
          </a:p>
        </p:txBody>
      </p:sp>
      <p:pic>
        <p:nvPicPr>
          <p:cNvPr id="4" name="Content Placeholder 3" descr="Untitled Diagr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327" y="2643182"/>
            <a:ext cx="4838336" cy="37147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Diagram:-</a:t>
            </a:r>
            <a:br>
              <a:rPr lang="en-IN" dirty="0" smtClean="0"/>
            </a:br>
            <a:r>
              <a:rPr lang="en-IN" sz="2400" dirty="0" smtClean="0"/>
              <a:t>2)Consumer</a:t>
            </a:r>
            <a:endParaRPr lang="en-US" dirty="0"/>
          </a:p>
        </p:txBody>
      </p:sp>
      <p:pic>
        <p:nvPicPr>
          <p:cNvPr id="4" name="Content Placeholder 3" descr="Us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8926" y="2571744"/>
            <a:ext cx="3857980" cy="39290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CRC</a:t>
            </a:r>
            <a:endParaRPr lang="en-US" dirty="0"/>
          </a:p>
        </p:txBody>
      </p:sp>
      <p:pic>
        <p:nvPicPr>
          <p:cNvPr id="6" name="Content Placeholder 3" descr="Crc1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698" y="2362200"/>
            <a:ext cx="3233316" cy="3724275"/>
          </a:xfrm>
        </p:spPr>
      </p:pic>
      <p:pic>
        <p:nvPicPr>
          <p:cNvPr id="7" name="Content Placeholder 3" descr="Crc2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11321" y="2362200"/>
            <a:ext cx="3469496" cy="3724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Activity Diagram</a:t>
            </a:r>
            <a:endParaRPr lang="en-US" dirty="0"/>
          </a:p>
        </p:txBody>
      </p:sp>
      <p:pic>
        <p:nvPicPr>
          <p:cNvPr id="5" name="Content Placeholder 3" descr="WhatsApp Image 2020-08-25 at 12.05.26 AM.jpe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0315" y="2362200"/>
            <a:ext cx="3666083" cy="3724275"/>
          </a:xfrm>
          <a:prstGeom prst="rect">
            <a:avLst/>
          </a:prstGeom>
        </p:spPr>
      </p:pic>
      <p:pic>
        <p:nvPicPr>
          <p:cNvPr id="6" name="Content Placeholder 3" descr="WhatsApp Image 2020-08-25 at 12.16.56 AM (1).jpeg"/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51994" y="2362200"/>
            <a:ext cx="2988149" cy="372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Design</a:t>
            </a:r>
            <a:br>
              <a:rPr lang="en-IN" dirty="0" smtClean="0"/>
            </a:br>
            <a:r>
              <a:rPr lang="en-IN" sz="2000" dirty="0" smtClean="0"/>
              <a:t>Activity Type Table:-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877204" cy="292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301"/>
                <a:gridCol w="1969301"/>
                <a:gridCol w="1969301"/>
                <a:gridCol w="1969301"/>
              </a:tblGrid>
              <a:tr h="584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84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activityType_id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84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activityType_name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varchar(25)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84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84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sz="2800" dirty="0" smtClean="0"/>
              <a:t>Food Time Detail Table:-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280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56061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061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foodTime_id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061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foodTime 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061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061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State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263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5276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76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state_id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76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state_name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76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76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City Table:-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3638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city_id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city_name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varchar(30)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state_id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64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Times New Roman"/>
                <a:ea typeface="Calibri"/>
                <a:cs typeface="Times New Roman"/>
              </a:rPr>
              <a:t>COMPANY PROFILE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8020080" cy="421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40"/>
                <a:gridCol w="4010040"/>
              </a:tblGrid>
              <a:tr h="524642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6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Company Name: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Department of ICT,VNSGU.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6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smtClean="0">
                          <a:latin typeface="Times New Roman"/>
                          <a:ea typeface="Calibri"/>
                          <a:cs typeface="Times New Roman"/>
                        </a:rPr>
                        <a:t>Guide</a:t>
                      </a:r>
                      <a:r>
                        <a:rPr lang="en-US" sz="1600" b="1" baseline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smtClean="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Dr.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Dhaval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 Joshi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868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Address: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J.P.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Dawar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 Institute Of Information Science &amp; Technology, Veer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Narmad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 South Gujarat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University,Udhna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Magdalla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 Road, </a:t>
                      </a:r>
                      <a:r>
                        <a:rPr lang="en-US" sz="1600" b="1" dirty="0" err="1">
                          <a:latin typeface="Times New Roman"/>
                          <a:ea typeface="Calibri"/>
                          <a:cs typeface="Times New Roman"/>
                        </a:rPr>
                        <a:t>Surat</a:t>
                      </a: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, Gujarat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6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Contact No.:</a:t>
                      </a:r>
                      <a:endParaRPr lang="en-US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8488020249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6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Email: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Dhaval.joshi81@gmail.com</a:t>
                      </a: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Activity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399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varchar(25)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activity_timing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time(7)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activity_cost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money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94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1214422"/>
            <a:ext cx="6738958" cy="666736"/>
          </a:xfrm>
        </p:spPr>
        <p:txBody>
          <a:bodyPr/>
          <a:lstStyle/>
          <a:p>
            <a:r>
              <a:rPr lang="en-IN" sz="2800" dirty="0" smtClean="0"/>
              <a:t>User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85786" y="2000240"/>
          <a:ext cx="7693024" cy="4588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user_fname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varchar(25)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user_lname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varchar(25)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user_DOB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user_gender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char(1)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user_city_id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user_password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varchar(25)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user_mobile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varchar(10)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user_email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varchar(30)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Calibri"/>
                          <a:ea typeface="Calibri"/>
                          <a:cs typeface="Times New Roman"/>
                        </a:rPr>
                        <a:t>userType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Calibri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298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Hotel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hotel 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hotel_name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foodTime_id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hotel_Cost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money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Guide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varchar(50)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guide_gender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char(1)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guide_city_id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guide_contact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varchar(10)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guide_fees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money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guide_status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bit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2" y="0"/>
            <a:ext cx="2857520" cy="785834"/>
          </a:xfrm>
        </p:spPr>
        <p:txBody>
          <a:bodyPr/>
          <a:lstStyle/>
          <a:p>
            <a:r>
              <a:rPr lang="en-IN" sz="2400" dirty="0" smtClean="0"/>
              <a:t>Package Table:-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57224" y="1000108"/>
          <a:ext cx="7693024" cy="573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56"/>
                <a:gridCol w="1923256"/>
                <a:gridCol w="1923256"/>
                <a:gridCol w="1923256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varchar(60)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package_detail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varchar(100)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package_image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text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package_noOfDays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package_noOfNights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package_hotel_id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package_guide_id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package_city_id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package_totalCost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money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package_status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bit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User Package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5" cy="3350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05"/>
                <a:gridCol w="1538605"/>
                <a:gridCol w="1538605"/>
                <a:gridCol w="1538605"/>
                <a:gridCol w="1538605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userPackage 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Package_dateFrom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Package_dateTo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datetime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Package Activity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5" cy="243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05"/>
                <a:gridCol w="1538605"/>
                <a:gridCol w="1538605"/>
                <a:gridCol w="1538605"/>
                <a:gridCol w="1538605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packageActivities_id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package_id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activity_id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createDate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updateDate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Payment Table:-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0"/>
          <a:ext cx="7693025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05"/>
                <a:gridCol w="1538605"/>
                <a:gridCol w="1538605"/>
                <a:gridCol w="1538605"/>
                <a:gridCol w="1538605"/>
              </a:tblGrid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Datatype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constraint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Payment_id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payment_type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varchar(10)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payment_amount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money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payment_date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user_id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Foreign Key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payment_transaction_id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varchar(30)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1800" dirty="0" smtClean="0"/>
              <a:t>Create Activity Page:-</a:t>
            </a:r>
            <a:endParaRPr lang="en-US" dirty="0"/>
          </a:p>
        </p:txBody>
      </p:sp>
      <p:pic>
        <p:nvPicPr>
          <p:cNvPr id="4" name="Content Placeholder 3" descr="newActivity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2357430"/>
            <a:ext cx="8358214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Activity Page:-</a:t>
            </a:r>
            <a:endParaRPr lang="en-US" sz="2800" dirty="0"/>
          </a:p>
        </p:txBody>
      </p:sp>
      <p:pic>
        <p:nvPicPr>
          <p:cNvPr id="4" name="Content Placeholder 3" descr="newActivity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858180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Project Profile</a:t>
            </a:r>
            <a:endParaRPr lang="en-US" dirty="0"/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2201"/>
          <a:ext cx="7805766" cy="406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883"/>
                <a:gridCol w="3902883"/>
              </a:tblGrid>
              <a:tr h="409524">
                <a:tc gridSpan="2"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5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title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‘The Tour’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12722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 of Institute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J.P.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Dawer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Institute OF Science And Technology ,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Veer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Narmad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South Gujarat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University,Surat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0685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Front End Tool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JavaScript, Bootstrap,</a:t>
                      </a: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ASP.NET MVC</a:t>
                      </a:r>
                    </a:p>
                  </a:txBody>
                  <a:tcPr/>
                </a:tc>
              </a:tr>
              <a:tr h="4095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Back End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C#.NET,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SQLServer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95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 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95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Technology 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Entity Framework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Edit Activity Page:-</a:t>
            </a:r>
            <a:endParaRPr lang="en-US" sz="2800" dirty="0"/>
          </a:p>
        </p:txBody>
      </p:sp>
      <p:pic>
        <p:nvPicPr>
          <p:cNvPr id="4" name="Content Placeholder 3" descr="newActivity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715304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Activity Page:-</a:t>
            </a:r>
            <a:endParaRPr lang="en-US" sz="2800" dirty="0"/>
          </a:p>
        </p:txBody>
      </p:sp>
      <p:pic>
        <p:nvPicPr>
          <p:cNvPr id="4" name="Content Placeholder 3" descr="newActivity4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715304" cy="385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Activity Type:-</a:t>
            </a:r>
            <a:endParaRPr lang="en-US" sz="2800" dirty="0"/>
          </a:p>
        </p:txBody>
      </p:sp>
      <p:pic>
        <p:nvPicPr>
          <p:cNvPr id="4" name="Content Placeholder 3" descr="at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7786742" cy="385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Insert Activity Page:-</a:t>
            </a:r>
            <a:endParaRPr lang="en-US" sz="2800" dirty="0"/>
          </a:p>
        </p:txBody>
      </p:sp>
      <p:pic>
        <p:nvPicPr>
          <p:cNvPr id="4" name="Content Placeholder 3" descr="at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929618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Edit Activity Type Page:-</a:t>
            </a:r>
            <a:endParaRPr lang="en-US" sz="2800" dirty="0"/>
          </a:p>
        </p:txBody>
      </p:sp>
      <p:pic>
        <p:nvPicPr>
          <p:cNvPr id="4" name="Content Placeholder 3" descr="at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786742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Activity Type Page:-</a:t>
            </a:r>
            <a:endParaRPr lang="en-US" sz="2800" dirty="0"/>
          </a:p>
        </p:txBody>
      </p:sp>
      <p:pic>
        <p:nvPicPr>
          <p:cNvPr id="4" name="Content Placeholder 3" descr="at5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2500306"/>
            <a:ext cx="7786742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Insert City Page:-</a:t>
            </a:r>
            <a:endParaRPr lang="en-US" sz="2800" dirty="0"/>
          </a:p>
        </p:txBody>
      </p:sp>
      <p:pic>
        <p:nvPicPr>
          <p:cNvPr id="4" name="Content Placeholder 3" descr="c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2428868"/>
            <a:ext cx="7643866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City Page:-</a:t>
            </a:r>
            <a:endParaRPr lang="en-US" sz="2800" dirty="0"/>
          </a:p>
        </p:txBody>
      </p:sp>
      <p:pic>
        <p:nvPicPr>
          <p:cNvPr id="4" name="Content Placeholder 3" descr="c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2428868"/>
            <a:ext cx="7429552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Edit City Page:-</a:t>
            </a:r>
            <a:endParaRPr lang="en-US" sz="2800" dirty="0"/>
          </a:p>
        </p:txBody>
      </p:sp>
      <p:pic>
        <p:nvPicPr>
          <p:cNvPr id="4" name="Content Placeholder 3" descr="c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2500306"/>
            <a:ext cx="750099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City Page:-</a:t>
            </a:r>
            <a:endParaRPr lang="en-US" sz="2800" dirty="0"/>
          </a:p>
        </p:txBody>
      </p:sp>
      <p:pic>
        <p:nvPicPr>
          <p:cNvPr id="4" name="Content Placeholder 3" descr="c4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2428868"/>
            <a:ext cx="8001056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Purpose:-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 a complete holiday package .</a:t>
            </a:r>
          </a:p>
          <a:p>
            <a:r>
              <a:rPr lang="en-IN" dirty="0" smtClean="0"/>
              <a:t>Plan Holiday from home.</a:t>
            </a:r>
            <a:endParaRPr lang="en-US" dirty="0" smtClean="0"/>
          </a:p>
          <a:p>
            <a:r>
              <a:rPr lang="en-IN" dirty="0" smtClean="0"/>
              <a:t>Book anytime</a:t>
            </a:r>
          </a:p>
          <a:p>
            <a:r>
              <a:rPr lang="en-IN" dirty="0" smtClean="0"/>
              <a:t>User-friendly design</a:t>
            </a:r>
            <a:endParaRPr lang="en-US" dirty="0" smtClean="0"/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Insert State Page:-</a:t>
            </a:r>
            <a:endParaRPr lang="en-US" sz="2800" dirty="0"/>
          </a:p>
        </p:txBody>
      </p:sp>
      <p:pic>
        <p:nvPicPr>
          <p:cNvPr id="4" name="Content Placeholder 3" descr="s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858180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Edit State Page:-</a:t>
            </a:r>
            <a:endParaRPr lang="en-US" sz="2800" dirty="0"/>
          </a:p>
        </p:txBody>
      </p:sp>
      <p:pic>
        <p:nvPicPr>
          <p:cNvPr id="4" name="Content Placeholder 3" descr="s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2428868"/>
            <a:ext cx="8072462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State Page:-</a:t>
            </a:r>
            <a:endParaRPr lang="en-US" sz="2800" dirty="0"/>
          </a:p>
        </p:txBody>
      </p:sp>
      <p:pic>
        <p:nvPicPr>
          <p:cNvPr id="4" name="Content Placeholder 3" descr="s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8001056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State Page:-</a:t>
            </a:r>
            <a:endParaRPr lang="en-US" sz="2800" dirty="0"/>
          </a:p>
        </p:txBody>
      </p:sp>
      <p:pic>
        <p:nvPicPr>
          <p:cNvPr id="4" name="Content Placeholder 3" descr="s4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7929618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Insert Guide Page:-</a:t>
            </a:r>
            <a:endParaRPr lang="en-US" sz="2800" dirty="0"/>
          </a:p>
        </p:txBody>
      </p:sp>
      <p:pic>
        <p:nvPicPr>
          <p:cNvPr id="4" name="Content Placeholder 3" descr="g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858180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Edit Guide Page:-</a:t>
            </a:r>
            <a:endParaRPr lang="en-US" sz="2800" dirty="0"/>
          </a:p>
        </p:txBody>
      </p:sp>
      <p:pic>
        <p:nvPicPr>
          <p:cNvPr id="4" name="Content Placeholder 3" descr="g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428868"/>
            <a:ext cx="7929618" cy="392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Guide Page:-</a:t>
            </a:r>
            <a:endParaRPr lang="en-US" sz="2800" dirty="0"/>
          </a:p>
        </p:txBody>
      </p:sp>
      <p:pic>
        <p:nvPicPr>
          <p:cNvPr id="4" name="Content Placeholder 3" descr="g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8215338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Guide Page:-</a:t>
            </a:r>
            <a:endParaRPr lang="en-US" sz="2800" dirty="0"/>
          </a:p>
        </p:txBody>
      </p:sp>
      <p:pic>
        <p:nvPicPr>
          <p:cNvPr id="4" name="Content Placeholder 3" descr="g4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8001056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Insert Hotel Page:-</a:t>
            </a:r>
            <a:endParaRPr lang="en-US" sz="2800" dirty="0"/>
          </a:p>
        </p:txBody>
      </p:sp>
      <p:pic>
        <p:nvPicPr>
          <p:cNvPr id="4" name="Content Placeholder 3" descr="h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500306"/>
            <a:ext cx="785818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Display Hotel Page:-</a:t>
            </a:r>
            <a:endParaRPr lang="en-US" sz="2800" dirty="0"/>
          </a:p>
        </p:txBody>
      </p:sp>
      <p:pic>
        <p:nvPicPr>
          <p:cNvPr id="4" name="Content Placeholder 3" descr="h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8001056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Scope:-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</a:p>
          <a:p>
            <a:r>
              <a:rPr lang="en-IN" dirty="0" smtClean="0"/>
              <a:t>Consumer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Delete Hotel Page:-</a:t>
            </a:r>
            <a:endParaRPr lang="en-US" sz="2800" dirty="0"/>
          </a:p>
        </p:txBody>
      </p:sp>
      <p:pic>
        <p:nvPicPr>
          <p:cNvPr id="4" name="Content Placeholder 3" descr="h2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7358114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Package Insert Page:-</a:t>
            </a:r>
            <a:endParaRPr lang="en-US" sz="2800" dirty="0"/>
          </a:p>
        </p:txBody>
      </p:sp>
      <p:pic>
        <p:nvPicPr>
          <p:cNvPr id="4" name="Content Placeholder 3" descr="package_inser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2428868"/>
            <a:ext cx="7358114" cy="39290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WireFrames</a:t>
            </a:r>
            <a:r>
              <a:rPr lang="en-IN" dirty="0" smtClean="0"/>
              <a:t> Design For UI</a:t>
            </a:r>
            <a:endParaRPr lang="en-US" dirty="0"/>
          </a:p>
        </p:txBody>
      </p:sp>
      <p:pic>
        <p:nvPicPr>
          <p:cNvPr id="5" name="Content Placeholder 4" descr="download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2362200"/>
            <a:ext cx="7929618" cy="41491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ownload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006" y="2362200"/>
            <a:ext cx="5981412" cy="3724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ownload (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2200"/>
            <a:ext cx="7958681" cy="38528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ownload (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2357430"/>
            <a:ext cx="7429552" cy="41049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Consumer Layout</a:t>
            </a:r>
            <a:br>
              <a:rPr lang="en-IN" dirty="0" smtClean="0"/>
            </a:br>
            <a:r>
              <a:rPr lang="en-IN" sz="1800" dirty="0" smtClean="0"/>
              <a:t>Login Page</a:t>
            </a:r>
            <a:endParaRPr lang="en-US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4211"/>
            <a:ext cx="7693025" cy="36802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Registration Page</a:t>
            </a:r>
            <a:endParaRPr lang="en-US" sz="2800" dirty="0"/>
          </a:p>
        </p:txBody>
      </p:sp>
      <p:pic>
        <p:nvPicPr>
          <p:cNvPr id="4" name="Content Placeholder 3" descr="registr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7078"/>
            <a:ext cx="7693025" cy="36145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Home Page</a:t>
            </a:r>
            <a:endParaRPr lang="en-US" sz="2800" dirty="0"/>
          </a:p>
        </p:txBody>
      </p:sp>
      <p:pic>
        <p:nvPicPr>
          <p:cNvPr id="4" name="Content Placeholder 3" descr="home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7155"/>
            <a:ext cx="7693025" cy="36743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Package List Page</a:t>
            </a:r>
            <a:endParaRPr lang="en-US" sz="2800" dirty="0"/>
          </a:p>
        </p:txBody>
      </p:sp>
      <p:pic>
        <p:nvPicPr>
          <p:cNvPr id="4" name="Content Placeholder 3" descr="listpack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36" y="2362200"/>
            <a:ext cx="7625353" cy="3724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 smtClean="0"/>
              <a:t>Login/Logout</a:t>
            </a:r>
          </a:p>
          <a:p>
            <a:pPr lvl="1"/>
            <a:r>
              <a:rPr lang="en-IN" dirty="0" smtClean="0"/>
              <a:t>Create and Delete Package</a:t>
            </a:r>
          </a:p>
          <a:p>
            <a:pPr lvl="1"/>
            <a:r>
              <a:rPr lang="en-US" dirty="0" smtClean="0"/>
              <a:t>View Customer Details.</a:t>
            </a:r>
          </a:p>
          <a:p>
            <a:pPr lvl="1"/>
            <a:r>
              <a:rPr lang="en-IN" dirty="0" smtClean="0"/>
              <a:t>Add and Update Guide.</a:t>
            </a:r>
          </a:p>
          <a:p>
            <a:pPr lvl="1"/>
            <a:r>
              <a:rPr lang="en-IN" dirty="0" smtClean="0"/>
              <a:t>Add Hotel and its detail.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US" dirty="0"/>
          </a:p>
        </p:txBody>
      </p:sp>
      <p:pic>
        <p:nvPicPr>
          <p:cNvPr id="4" name="Content Placeholder 3" descr="testcase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628" y="2380992"/>
            <a:ext cx="6754168" cy="36866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stcase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285728"/>
            <a:ext cx="8501122" cy="5000660"/>
          </a:xfrm>
        </p:spPr>
      </p:pic>
      <p:pic>
        <p:nvPicPr>
          <p:cNvPr id="6" name="Content Placeholder 3" descr="testcas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4282" y="5286388"/>
            <a:ext cx="842968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Enhancement:-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International Trip Package</a:t>
            </a:r>
          </a:p>
          <a:p>
            <a:pPr lvl="0"/>
            <a:r>
              <a:rPr lang="en-US" dirty="0" smtClean="0"/>
              <a:t>Inclusion of Travel option in Package</a:t>
            </a:r>
          </a:p>
          <a:p>
            <a:pPr lvl="0"/>
            <a:r>
              <a:rPr lang="en-US" dirty="0" smtClean="0"/>
              <a:t>Expansion of Customizing Package</a:t>
            </a:r>
          </a:p>
          <a:p>
            <a:pPr lvl="0"/>
            <a:r>
              <a:rPr lang="en-IN" dirty="0" smtClean="0"/>
              <a:t>Pick Up and Drop Service</a:t>
            </a:r>
            <a:endParaRPr lang="en-US" dirty="0" smtClean="0"/>
          </a:p>
          <a:p>
            <a:pPr>
              <a:buNone/>
            </a:pPr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>
              <a:buNone/>
            </a:pPr>
            <a:endParaRPr lang="en-IN" dirty="0" smtClean="0"/>
          </a:p>
          <a:p>
            <a:pPr algn="r">
              <a:buNone/>
            </a:pPr>
            <a:endParaRPr lang="en-IN" dirty="0"/>
          </a:p>
          <a:p>
            <a:pPr algn="r">
              <a:buNone/>
            </a:pPr>
            <a:endParaRPr lang="en-IN" dirty="0" smtClean="0"/>
          </a:p>
          <a:p>
            <a:pPr algn="r">
              <a:buNone/>
            </a:pPr>
            <a:endParaRPr lang="en-IN" dirty="0"/>
          </a:p>
          <a:p>
            <a:pPr algn="r">
              <a:buNone/>
            </a:pPr>
            <a:r>
              <a:rPr lang="en-IN" dirty="0" smtClean="0"/>
              <a:t>PowerPoint Presentation By:-</a:t>
            </a:r>
          </a:p>
          <a:p>
            <a:pPr algn="r">
              <a:buNone/>
            </a:pPr>
            <a:r>
              <a:rPr lang="en-IN" dirty="0" smtClean="0"/>
              <a:t>-</a:t>
            </a:r>
            <a:r>
              <a:rPr lang="en-IN" dirty="0" err="1" smtClean="0"/>
              <a:t>YashpalSingh</a:t>
            </a:r>
            <a:r>
              <a:rPr lang="en-IN" dirty="0" smtClean="0"/>
              <a:t> G. </a:t>
            </a:r>
            <a:r>
              <a:rPr lang="en-IN" dirty="0" err="1" smtClean="0"/>
              <a:t>Rajpurohit</a:t>
            </a:r>
            <a:endParaRPr lang="en-IN" dirty="0" smtClean="0"/>
          </a:p>
          <a:p>
            <a:pPr algn="r">
              <a:buNone/>
            </a:pPr>
            <a:r>
              <a:rPr lang="en-IN" dirty="0" smtClean="0"/>
              <a:t>-Harsh C. Patel.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 smtClean="0"/>
              <a:t>Register</a:t>
            </a:r>
          </a:p>
          <a:p>
            <a:pPr lvl="1"/>
            <a:r>
              <a:rPr lang="en-IN" dirty="0" smtClean="0"/>
              <a:t>Login/Logout</a:t>
            </a:r>
          </a:p>
          <a:p>
            <a:pPr lvl="1"/>
            <a:r>
              <a:rPr lang="en-US" dirty="0" smtClean="0"/>
              <a:t>Search for available Package.</a:t>
            </a:r>
          </a:p>
          <a:p>
            <a:pPr lvl="1"/>
            <a:r>
              <a:rPr lang="en-IN" dirty="0" smtClean="0"/>
              <a:t>View Package Detail and select date.</a:t>
            </a:r>
          </a:p>
          <a:p>
            <a:pPr lvl="1"/>
            <a:r>
              <a:rPr lang="en-US" dirty="0" smtClean="0"/>
              <a:t>Book Selected Package.</a:t>
            </a:r>
          </a:p>
          <a:p>
            <a:pPr lvl="1"/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Objective:-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Quick &amp; fast Search</a:t>
            </a:r>
          </a:p>
          <a:p>
            <a:r>
              <a:rPr lang="en-US" dirty="0" smtClean="0"/>
              <a:t>Easy to view Package and its details.</a:t>
            </a:r>
          </a:p>
          <a:p>
            <a:pPr lvl="0"/>
            <a:r>
              <a:rPr lang="en-US" dirty="0" smtClean="0"/>
              <a:t>Easy Booking. </a:t>
            </a:r>
          </a:p>
          <a:p>
            <a:pPr lvl="0"/>
            <a:r>
              <a:rPr lang="en-US" dirty="0" smtClean="0"/>
              <a:t>Saves time, energy &amp; money.</a:t>
            </a:r>
          </a:p>
          <a:p>
            <a:pPr lvl="0"/>
            <a:r>
              <a:rPr lang="en-US" dirty="0" smtClean="0"/>
              <a:t>Quick &amp; Efficient </a:t>
            </a:r>
          </a:p>
          <a:p>
            <a:pPr lvl="0"/>
            <a:r>
              <a:rPr lang="en-IN" dirty="0" smtClean="0"/>
              <a:t>Easy to use GUI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Easy to plan trip by easily booking holiday package.</a:t>
            </a:r>
          </a:p>
          <a:p>
            <a:pPr lvl="0"/>
            <a:r>
              <a:rPr lang="en-US" dirty="0" smtClean="0"/>
              <a:t>Can customize the package according to the users need.</a:t>
            </a:r>
          </a:p>
          <a:p>
            <a:pPr lvl="0"/>
            <a:r>
              <a:rPr lang="en-US" dirty="0" smtClean="0"/>
              <a:t>Simple and easy User Interface for fast booking.</a:t>
            </a:r>
          </a:p>
          <a:p>
            <a:pPr lvl="0"/>
            <a:r>
              <a:rPr lang="en-US" dirty="0" smtClean="0"/>
              <a:t>Saves time and energy.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203780">
  <a:themeElements>
    <a:clrScheme name="Office Theme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tf10203780</Template>
  <TotalTime>175</TotalTime>
  <Words>881</Words>
  <Application>Microsoft PowerPoint</Application>
  <PresentationFormat>On-screen Show (4:3)</PresentationFormat>
  <Paragraphs>453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tf10203780</vt:lpstr>
      <vt:lpstr>‘The Tour’</vt:lpstr>
      <vt:lpstr>COMPANY PROFILE</vt:lpstr>
      <vt:lpstr>Project Profile</vt:lpstr>
      <vt:lpstr>Project Purpose:-</vt:lpstr>
      <vt:lpstr>Project Scope:-</vt:lpstr>
      <vt:lpstr>Admin:-</vt:lpstr>
      <vt:lpstr>User:-</vt:lpstr>
      <vt:lpstr>Project Objective:-</vt:lpstr>
      <vt:lpstr>Advantages:-</vt:lpstr>
      <vt:lpstr>Limitations:-</vt:lpstr>
      <vt:lpstr>Task Dependency Chart</vt:lpstr>
      <vt:lpstr>Use Case Diagram:- 1)Admin</vt:lpstr>
      <vt:lpstr>Use Case Diagram:- 2)Consumer</vt:lpstr>
      <vt:lpstr>CRC</vt:lpstr>
      <vt:lpstr>Activity Diagram</vt:lpstr>
      <vt:lpstr>Database Design Activity Type Table:-</vt:lpstr>
      <vt:lpstr> Food Time Detail Table:-</vt:lpstr>
      <vt:lpstr>State Table:-</vt:lpstr>
      <vt:lpstr>City Table:-</vt:lpstr>
      <vt:lpstr>Activity Table:-</vt:lpstr>
      <vt:lpstr>User Table:-</vt:lpstr>
      <vt:lpstr>Hotel Table:-</vt:lpstr>
      <vt:lpstr>Guide Table:-</vt:lpstr>
      <vt:lpstr>Package Table:-</vt:lpstr>
      <vt:lpstr>User Package Table:-</vt:lpstr>
      <vt:lpstr>Package Activity Table:-</vt:lpstr>
      <vt:lpstr>Payment Table:-</vt:lpstr>
      <vt:lpstr>Interface Design Create Activity Page:-</vt:lpstr>
      <vt:lpstr>Display Activity Page:-</vt:lpstr>
      <vt:lpstr>Edit Activity Page:-</vt:lpstr>
      <vt:lpstr>Delete Activity Page:-</vt:lpstr>
      <vt:lpstr>Display Activity Type:-</vt:lpstr>
      <vt:lpstr>Insert Activity Page:-</vt:lpstr>
      <vt:lpstr>Edit Activity Type Page:-</vt:lpstr>
      <vt:lpstr>Delete Activity Type Page:-</vt:lpstr>
      <vt:lpstr>Insert City Page:-</vt:lpstr>
      <vt:lpstr>Display City Page:-</vt:lpstr>
      <vt:lpstr>Edit City Page:-</vt:lpstr>
      <vt:lpstr>Delete City Page:-</vt:lpstr>
      <vt:lpstr>Insert State Page:-</vt:lpstr>
      <vt:lpstr>Edit State Page:-</vt:lpstr>
      <vt:lpstr>Delete State Page:-</vt:lpstr>
      <vt:lpstr>Display State Page:-</vt:lpstr>
      <vt:lpstr>Insert Guide Page:-</vt:lpstr>
      <vt:lpstr>Edit Guide Page:-</vt:lpstr>
      <vt:lpstr>Display Guide Page:-</vt:lpstr>
      <vt:lpstr>Delete Guide Page:-</vt:lpstr>
      <vt:lpstr>Insert Hotel Page:-</vt:lpstr>
      <vt:lpstr>Display Hotel Page:-</vt:lpstr>
      <vt:lpstr>Delete Hotel Page:-</vt:lpstr>
      <vt:lpstr>Package Insert Page:-</vt:lpstr>
      <vt:lpstr>WireFrames Design For UI</vt:lpstr>
      <vt:lpstr>Slide 53</vt:lpstr>
      <vt:lpstr>Slide 54</vt:lpstr>
      <vt:lpstr>Slide 55</vt:lpstr>
      <vt:lpstr>Consumer Layout Login Page</vt:lpstr>
      <vt:lpstr>Registration Page</vt:lpstr>
      <vt:lpstr>Home Page</vt:lpstr>
      <vt:lpstr>Package List Page</vt:lpstr>
      <vt:lpstr>Test Cases</vt:lpstr>
      <vt:lpstr>Slide 61</vt:lpstr>
      <vt:lpstr>Future Enhancement:-</vt:lpstr>
      <vt:lpstr>Thank You!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‘Online Pharmacy’</dc:title>
  <dc:creator>HP</dc:creator>
  <cp:lastModifiedBy>Windows User</cp:lastModifiedBy>
  <cp:revision>8</cp:revision>
  <cp:lastPrinted>1601-01-01T00:00:00Z</cp:lastPrinted>
  <dcterms:created xsi:type="dcterms:W3CDTF">2019-12-25T22:20:02Z</dcterms:created>
  <dcterms:modified xsi:type="dcterms:W3CDTF">2020-08-28T05:50:20Z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TC102037801033</vt:lpwstr>
  </property>
</Properties>
</file>